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89" r:id="rId4"/>
    <p:sldId id="258" r:id="rId5"/>
    <p:sldId id="261" r:id="rId6"/>
    <p:sldId id="262" r:id="rId7"/>
    <p:sldId id="294" r:id="rId8"/>
    <p:sldId id="274" r:id="rId9"/>
    <p:sldId id="273" r:id="rId10"/>
    <p:sldId id="259" r:id="rId11"/>
    <p:sldId id="293" r:id="rId12"/>
    <p:sldId id="295" r:id="rId13"/>
    <p:sldId id="263" r:id="rId14"/>
    <p:sldId id="29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akXn95MpS24MA6RLYdh1PCr8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1"/>
    <p:restoredTop sz="94562"/>
  </p:normalViewPr>
  <p:slideViewPr>
    <p:cSldViewPr snapToGrid="0" snapToObjects="1">
      <p:cViewPr varScale="1">
        <p:scale>
          <a:sx n="100" d="100"/>
          <a:sy n="100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50a3fa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f50a3fa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2597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12052597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95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2597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12052597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4585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50a3fa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f50a3fa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50a3fa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f50a3fa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3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50a3fa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f50a3fa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41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06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475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2597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12052597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076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2597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12052597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42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2597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12052597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93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2597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12052597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>
            <a:spLocks noGrp="1"/>
          </p:cNvSpPr>
          <p:nvPr>
            <p:ph type="title"/>
          </p:nvPr>
        </p:nvSpPr>
        <p:spPr>
          <a:xfrm>
            <a:off x="858816" y="1422131"/>
            <a:ext cx="10515600" cy="7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0"/>
          <p:cNvSpPr txBox="1">
            <a:spLocks noGrp="1"/>
          </p:cNvSpPr>
          <p:nvPr>
            <p:ph type="body" idx="1"/>
          </p:nvPr>
        </p:nvSpPr>
        <p:spPr>
          <a:xfrm rot="5400000">
            <a:off x="4140594" y="-1036243"/>
            <a:ext cx="391081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 txBox="1">
            <a:spLocks noGrp="1"/>
          </p:cNvSpPr>
          <p:nvPr>
            <p:ph type="title"/>
          </p:nvPr>
        </p:nvSpPr>
        <p:spPr>
          <a:xfrm>
            <a:off x="858816" y="1422131"/>
            <a:ext cx="10515600" cy="7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2"/>
          <p:cNvSpPr txBox="1">
            <a:spLocks noGrp="1"/>
          </p:cNvSpPr>
          <p:nvPr>
            <p:ph type="body" idx="1"/>
          </p:nvPr>
        </p:nvSpPr>
        <p:spPr>
          <a:xfrm>
            <a:off x="838200" y="2266150"/>
            <a:ext cx="10515600" cy="391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5"/>
          <p:cNvSpPr txBox="1">
            <a:spLocks noGrp="1"/>
          </p:cNvSpPr>
          <p:nvPr>
            <p:ph type="title"/>
          </p:nvPr>
        </p:nvSpPr>
        <p:spPr>
          <a:xfrm>
            <a:off x="858816" y="1422131"/>
            <a:ext cx="10515600" cy="7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5"/>
          <p:cNvSpPr txBox="1">
            <a:spLocks noGrp="1"/>
          </p:cNvSpPr>
          <p:nvPr>
            <p:ph type="body" idx="1"/>
          </p:nvPr>
        </p:nvSpPr>
        <p:spPr>
          <a:xfrm>
            <a:off x="838200" y="2344363"/>
            <a:ext cx="5181600" cy="383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5"/>
          <p:cNvSpPr txBox="1">
            <a:spLocks noGrp="1"/>
          </p:cNvSpPr>
          <p:nvPr>
            <p:ph type="body" idx="2"/>
          </p:nvPr>
        </p:nvSpPr>
        <p:spPr>
          <a:xfrm>
            <a:off x="6172200" y="2344363"/>
            <a:ext cx="5181600" cy="3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7"/>
          <p:cNvSpPr txBox="1">
            <a:spLocks noGrp="1"/>
          </p:cNvSpPr>
          <p:nvPr>
            <p:ph type="title"/>
          </p:nvPr>
        </p:nvSpPr>
        <p:spPr>
          <a:xfrm>
            <a:off x="858816" y="1422131"/>
            <a:ext cx="10515600" cy="7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0"/>
          <p:cNvSpPr txBox="1">
            <a:spLocks noGrp="1"/>
          </p:cNvSpPr>
          <p:nvPr>
            <p:ph type="title"/>
          </p:nvPr>
        </p:nvSpPr>
        <p:spPr>
          <a:xfrm>
            <a:off x="858816" y="1422131"/>
            <a:ext cx="10515600" cy="7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0"/>
          <p:cNvSpPr txBox="1">
            <a:spLocks noGrp="1"/>
          </p:cNvSpPr>
          <p:nvPr>
            <p:ph type="body" idx="1"/>
          </p:nvPr>
        </p:nvSpPr>
        <p:spPr>
          <a:xfrm>
            <a:off x="838200" y="2266150"/>
            <a:ext cx="10515600" cy="391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8" name="Google Shape;8;p60"/>
          <p:cNvPicPr preferRelativeResize="0"/>
          <p:nvPr userDrawn="1"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05"/>
            <a:ext cx="1219200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95FCBB-BFF8-DAF8-24FF-54A747764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481" y="111417"/>
            <a:ext cx="653519" cy="1139239"/>
          </a:xfrm>
          <a:prstGeom prst="rect">
            <a:avLst/>
          </a:prstGeom>
        </p:spPr>
      </p:pic>
      <p:pic>
        <p:nvPicPr>
          <p:cNvPr id="2" name="Graphique 3">
            <a:extLst>
              <a:ext uri="{FF2B5EF4-FFF2-40B4-BE49-F238E27FC236}">
                <a16:creationId xmlns:a16="http://schemas.microsoft.com/office/drawing/2014/main" id="{1D164AE4-FFBD-1619-0DA1-073E9FBC6F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36247" y="6542113"/>
            <a:ext cx="1934210" cy="2044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BCFE2AE-A78F-7170-6763-B84BE5A13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175" y="-331923"/>
            <a:ext cx="9644271" cy="75218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25CE39-E33B-8AFA-8736-EF5DCE80A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054" y="-331923"/>
            <a:ext cx="9644271" cy="75218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C388E8-4DF5-CA3A-BFD4-B44906AC6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864" y="-331922"/>
            <a:ext cx="9644271" cy="75218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0D90B9-2928-7885-3DCF-8F7888545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25" y="0"/>
            <a:ext cx="768607" cy="13421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5259742c_0_1"/>
          <p:cNvSpPr txBox="1">
            <a:spLocks noGrp="1"/>
          </p:cNvSpPr>
          <p:nvPr>
            <p:ph type="body" idx="1"/>
          </p:nvPr>
        </p:nvSpPr>
        <p:spPr>
          <a:xfrm>
            <a:off x="587650" y="1458575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3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750" dirty="0"/>
          </a:p>
          <a:p>
            <a:r>
              <a:rPr lang="en-US" dirty="0"/>
              <a:t>Live Peace free simultaneous concerts in as many cities, bars, restaurants and night clubs as possible</a:t>
            </a:r>
          </a:p>
          <a:p>
            <a:r>
              <a:rPr lang="en-US" dirty="0"/>
              <a:t>Each 21</a:t>
            </a:r>
            <a:r>
              <a:rPr lang="en-US" baseline="30000" dirty="0"/>
              <a:t>st</a:t>
            </a:r>
            <a:r>
              <a:rPr lang="en-US" dirty="0"/>
              <a:t> of September for the International day of Peace of the UNO </a:t>
            </a:r>
          </a:p>
        </p:txBody>
      </p:sp>
      <p:sp>
        <p:nvSpPr>
          <p:cNvPr id="105" name="Google Shape;105;g1205259742c_0_1"/>
          <p:cNvSpPr txBox="1">
            <a:spLocks noGrp="1"/>
          </p:cNvSpPr>
          <p:nvPr>
            <p:ph type="title"/>
          </p:nvPr>
        </p:nvSpPr>
        <p:spPr>
          <a:xfrm>
            <a:off x="706416" y="1422131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br>
              <a:rPr lang="en-US" dirty="0"/>
            </a:br>
            <a:r>
              <a:rPr lang="en-US" dirty="0"/>
              <a:t>Live Peace worldwide free local musical events</a:t>
            </a:r>
            <a:br>
              <a:rPr lang="en-US" dirty="0"/>
            </a:br>
            <a:endParaRPr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7A6FBC-7ECA-0DEE-820B-4A0AF3F7BDAD}"/>
              </a:ext>
            </a:extLst>
          </p:cNvPr>
          <p:cNvSpPr txBox="1"/>
          <p:nvPr/>
        </p:nvSpPr>
        <p:spPr>
          <a:xfrm>
            <a:off x="191410" y="42662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Step</a:t>
            </a:r>
            <a:r>
              <a:rPr lang="fr-FR" sz="2400" dirty="0">
                <a:solidFill>
                  <a:schemeClr val="bg1"/>
                </a:solidFill>
              </a:rPr>
              <a:t>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5259742c_0_1"/>
          <p:cNvSpPr txBox="1">
            <a:spLocks noGrp="1"/>
          </p:cNvSpPr>
          <p:nvPr>
            <p:ph type="body" idx="1"/>
          </p:nvPr>
        </p:nvSpPr>
        <p:spPr>
          <a:xfrm>
            <a:off x="587650" y="1458575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3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750" dirty="0"/>
          </a:p>
          <a:p>
            <a:r>
              <a:rPr lang="en-US" dirty="0"/>
              <a:t>1 major free concert per continent with international artists in cities such as Paris, Dakar, Beirut, New York, Tokyo, Rio de Janeiro…</a:t>
            </a:r>
          </a:p>
          <a:p>
            <a:r>
              <a:rPr lang="en-US" dirty="0"/>
              <a:t>Could take place within existing musical festivals </a:t>
            </a:r>
          </a:p>
          <a:p>
            <a:r>
              <a:rPr lang="en-US" dirty="0"/>
              <a:t>To be broadcasted by major international television channels</a:t>
            </a:r>
          </a:p>
          <a:p>
            <a:r>
              <a:rPr lang="en-US" dirty="0"/>
              <a:t>To be financed by sponsors</a:t>
            </a:r>
          </a:p>
          <a:p>
            <a:r>
              <a:rPr lang="en-US" dirty="0"/>
              <a:t>On 21</a:t>
            </a:r>
            <a:r>
              <a:rPr lang="en-US" baseline="30000" dirty="0"/>
              <a:t>st</a:t>
            </a:r>
            <a:r>
              <a:rPr lang="en-US" dirty="0"/>
              <a:t> of September 2025 or 2026</a:t>
            </a:r>
          </a:p>
          <a:p>
            <a:endParaRPr lang="en-US" dirty="0"/>
          </a:p>
        </p:txBody>
      </p:sp>
      <p:sp>
        <p:nvSpPr>
          <p:cNvPr id="105" name="Google Shape;105;g1205259742c_0_1"/>
          <p:cNvSpPr txBox="1">
            <a:spLocks noGrp="1"/>
          </p:cNvSpPr>
          <p:nvPr>
            <p:ph type="title"/>
          </p:nvPr>
        </p:nvSpPr>
        <p:spPr>
          <a:xfrm>
            <a:off x="706416" y="1422131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br>
              <a:rPr lang="en-US" dirty="0"/>
            </a:br>
            <a:r>
              <a:rPr lang="en-US" dirty="0"/>
              <a:t>Live Peace 5 Continents</a:t>
            </a:r>
            <a:br>
              <a:rPr lang="en-US" dirty="0"/>
            </a:br>
            <a:endParaRPr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76A3A5-0B35-BC04-2B38-2989C8C0C3BA}"/>
              </a:ext>
            </a:extLst>
          </p:cNvPr>
          <p:cNvSpPr txBox="1"/>
          <p:nvPr/>
        </p:nvSpPr>
        <p:spPr>
          <a:xfrm>
            <a:off x="191410" y="42662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Step</a:t>
            </a:r>
            <a:r>
              <a:rPr lang="fr-FR" sz="2400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4097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5259742c_0_1"/>
          <p:cNvSpPr txBox="1">
            <a:spLocks noGrp="1"/>
          </p:cNvSpPr>
          <p:nvPr>
            <p:ph type="body" idx="1"/>
          </p:nvPr>
        </p:nvSpPr>
        <p:spPr>
          <a:xfrm>
            <a:off x="551074" y="1592687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3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750" dirty="0"/>
          </a:p>
          <a:p>
            <a:r>
              <a:rPr lang="en-US" dirty="0"/>
              <a:t>1 day live show TV program each 21</a:t>
            </a:r>
            <a:r>
              <a:rPr lang="en-US" baseline="30000" dirty="0"/>
              <a:t>st</a:t>
            </a:r>
            <a:r>
              <a:rPr lang="en-US" dirty="0"/>
              <a:t> of September</a:t>
            </a:r>
          </a:p>
          <a:p>
            <a:r>
              <a:rPr lang="en-US" dirty="0"/>
              <a:t>Starting in Japan, ending in US</a:t>
            </a:r>
          </a:p>
          <a:p>
            <a:r>
              <a:rPr lang="en-US" dirty="0"/>
              <a:t>Reportages about actions of local Peace NGO’s </a:t>
            </a:r>
          </a:p>
          <a:p>
            <a:r>
              <a:rPr lang="en-US" dirty="0"/>
              <a:t>Broadcast of Live Peace musical events around the world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05" name="Google Shape;105;g1205259742c_0_1"/>
          <p:cNvSpPr txBox="1">
            <a:spLocks noGrp="1"/>
          </p:cNvSpPr>
          <p:nvPr>
            <p:ph type="title"/>
          </p:nvPr>
        </p:nvSpPr>
        <p:spPr>
          <a:xfrm>
            <a:off x="706416" y="1422131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br>
              <a:rPr lang="en-US" dirty="0"/>
            </a:br>
            <a:r>
              <a:rPr lang="en-US" dirty="0"/>
              <a:t>Live Peace TV Show</a:t>
            </a:r>
            <a:br>
              <a:rPr lang="en-US" dirty="0"/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6246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11f50a3fac4_0_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2B45A1-A548-F979-C638-12A33226D532}"/>
              </a:ext>
            </a:extLst>
          </p:cNvPr>
          <p:cNvSpPr txBox="1"/>
          <p:nvPr/>
        </p:nvSpPr>
        <p:spPr>
          <a:xfrm>
            <a:off x="6140244" y="817937"/>
            <a:ext cx="454002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25 rue Notre dame des Victoires 75 002 Paris - 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DFD700-5E90-D7F7-13C7-2EA61460F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84" y="0"/>
            <a:ext cx="4076055" cy="68109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BCFE2AE-A78F-7170-6763-B84BE5A13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175" y="-331923"/>
            <a:ext cx="9644271" cy="75218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25CE39-E33B-8AFA-8736-EF5DCE80A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054" y="-331923"/>
            <a:ext cx="9644271" cy="75218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C388E8-4DF5-CA3A-BFD4-B44906AC6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864" y="-331922"/>
            <a:ext cx="9644271" cy="75218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0D90B9-2928-7885-3DCF-8F7888545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25" y="0"/>
            <a:ext cx="768607" cy="13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18CD2C-41CA-58B1-40EC-1040B68C0F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DB611C-83AC-7014-8017-6E0134D1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0" y="170688"/>
            <a:ext cx="5049294" cy="69562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24D18F-4670-818C-D68D-AC08DBBBC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86" y="170688"/>
            <a:ext cx="5049294" cy="695629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B37B6D9-ABF3-2289-2D75-97A3B38C5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4525" y="2053589"/>
            <a:ext cx="2020260" cy="2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f50a3fac4_0_18"/>
          <p:cNvSpPr/>
          <p:nvPr/>
        </p:nvSpPr>
        <p:spPr>
          <a:xfrm>
            <a:off x="-156175" y="0"/>
            <a:ext cx="123765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359AA9-6A08-A554-6112-97D95DBB3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175" y="-1397126"/>
            <a:ext cx="12376500" cy="82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06527" y="2088731"/>
            <a:ext cx="117951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070" dirty="0"/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fr-FR" dirty="0">
                <a:sym typeface="Arial"/>
              </a:rPr>
              <a:t>• </a:t>
            </a:r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60 </a:t>
            </a:r>
            <a:r>
              <a:rPr lang="fr-FR" dirty="0" err="1"/>
              <a:t>wars</a:t>
            </a:r>
            <a:r>
              <a:rPr lang="fr-FR" dirty="0"/>
              <a:t> are </a:t>
            </a:r>
            <a:r>
              <a:rPr lang="fr-FR" dirty="0" err="1"/>
              <a:t>raging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world in 2022. </a:t>
            </a:r>
            <a:r>
              <a:rPr lang="fr-FR" dirty="0" err="1"/>
              <a:t>It's</a:t>
            </a:r>
            <a:r>
              <a:rPr lang="fr-FR" dirty="0"/>
              <a:t> </a:t>
            </a:r>
            <a:r>
              <a:rPr lang="fr-FR" dirty="0" err="1"/>
              <a:t>enough</a:t>
            </a:r>
            <a:r>
              <a:rPr lang="fr-FR" dirty="0"/>
              <a:t>!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fr-FR" dirty="0">
                <a:sym typeface="Arial"/>
              </a:rPr>
              <a:t>• </a:t>
            </a:r>
            <a:r>
              <a:rPr lang="fr-FR" dirty="0"/>
              <a:t>The power of music has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united</a:t>
            </a:r>
            <a:r>
              <a:rPr lang="fr-FR" dirty="0"/>
              <a:t> people. </a:t>
            </a: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fr-FR" dirty="0">
                <a:sym typeface="Arial"/>
              </a:rPr>
              <a:t>• </a:t>
            </a:r>
            <a:r>
              <a:rPr lang="fr-FR" dirty="0"/>
              <a:t>Live </a:t>
            </a:r>
            <a:r>
              <a:rPr lang="fr-FR" dirty="0" err="1"/>
              <a:t>Peace</a:t>
            </a:r>
            <a:r>
              <a:rPr lang="fr-FR" dirty="0"/>
              <a:t>® </a:t>
            </a:r>
            <a:r>
              <a:rPr lang="fr-FR" dirty="0" err="1"/>
              <a:t>is</a:t>
            </a:r>
            <a:r>
              <a:rPr lang="fr-FR" dirty="0"/>
              <a:t> a global initiative for people to </a:t>
            </a:r>
            <a:r>
              <a:rPr lang="fr-FR" dirty="0" err="1"/>
              <a:t>ask</a:t>
            </a:r>
            <a:r>
              <a:rPr lang="fr-FR" dirty="0"/>
              <a:t> for </a:t>
            </a:r>
            <a:r>
              <a:rPr lang="fr-FR" dirty="0" err="1"/>
              <a:t>peace</a:t>
            </a:r>
            <a:r>
              <a:rPr lang="fr-FR" dirty="0"/>
              <a:t> and end to </a:t>
            </a:r>
            <a:r>
              <a:rPr lang="fr-FR" dirty="0" err="1"/>
              <a:t>wars</a:t>
            </a:r>
            <a:r>
              <a:rPr lang="fr-FR" dirty="0"/>
              <a:t>.</a:t>
            </a:r>
            <a:endParaRPr lang="fr-FR" sz="2450" dirty="0"/>
          </a:p>
          <a:p>
            <a:pPr marL="0" lvl="0" indent="0">
              <a:lnSpc>
                <a:spcPct val="70000"/>
              </a:lnSpc>
              <a:buSzPts val="852"/>
              <a:buNone/>
            </a:pPr>
            <a:endParaRPr lang="fr-FR" dirty="0"/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fr-FR" dirty="0"/>
              <a:t>Our vision: </a:t>
            </a:r>
            <a:r>
              <a:rPr lang="fr-FR" dirty="0" err="1"/>
              <a:t>thousands</a:t>
            </a:r>
            <a:r>
              <a:rPr lang="fr-FR" dirty="0"/>
              <a:t> of local Live </a:t>
            </a:r>
            <a:r>
              <a:rPr lang="fr-FR" dirty="0" err="1"/>
              <a:t>Peace</a:t>
            </a:r>
            <a:r>
              <a:rPr lang="fr-FR" dirty="0"/>
              <a:t> musical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organized</a:t>
            </a:r>
            <a:r>
              <a:rPr lang="fr-FR" dirty="0"/>
              <a:t> </a:t>
            </a:r>
            <a:r>
              <a:rPr lang="fr-FR" dirty="0" err="1"/>
              <a:t>worldwide</a:t>
            </a:r>
            <a:r>
              <a:rPr lang="fr-FR" dirty="0"/>
              <a:t> </a:t>
            </a:r>
            <a:r>
              <a:rPr lang="fr-FR" dirty="0" err="1"/>
              <a:t>annually</a:t>
            </a:r>
            <a:r>
              <a:rPr lang="fr-FR" dirty="0"/>
              <a:t> by local </a:t>
            </a:r>
            <a:r>
              <a:rPr lang="fr-FR" dirty="0" err="1"/>
              <a:t>cities</a:t>
            </a:r>
            <a:r>
              <a:rPr lang="fr-FR" dirty="0"/>
              <a:t>, bars, restaurants and night clubs </a:t>
            </a:r>
            <a:r>
              <a:rPr lang="fr-FR" dirty="0" err="1"/>
              <a:t>each</a:t>
            </a:r>
            <a:r>
              <a:rPr lang="fr-FR" dirty="0"/>
              <a:t> 21st of </a:t>
            </a:r>
            <a:r>
              <a:rPr lang="fr-FR" dirty="0" err="1"/>
              <a:t>September</a:t>
            </a:r>
            <a:r>
              <a:rPr lang="fr-FR" dirty="0"/>
              <a:t>, on the international </a:t>
            </a:r>
            <a:r>
              <a:rPr lang="fr-FR" dirty="0" err="1"/>
              <a:t>day</a:t>
            </a:r>
            <a:r>
              <a:rPr lang="fr-FR" dirty="0"/>
              <a:t> of </a:t>
            </a:r>
            <a:r>
              <a:rPr lang="fr-FR" dirty="0" err="1"/>
              <a:t>peace</a:t>
            </a:r>
            <a:r>
              <a:rPr lang="fr-FR" dirty="0"/>
              <a:t> of the UNO for millions of people to </a:t>
            </a:r>
            <a:r>
              <a:rPr lang="fr-FR" dirty="0" err="1"/>
              <a:t>ask</a:t>
            </a:r>
            <a:r>
              <a:rPr lang="fr-FR" dirty="0"/>
              <a:t> for </a:t>
            </a:r>
            <a:r>
              <a:rPr lang="fr-FR" dirty="0" err="1"/>
              <a:t>peace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music.</a:t>
            </a:r>
          </a:p>
          <a:p>
            <a:pPr marL="0" lvl="0" indent="0">
              <a:lnSpc>
                <a:spcPct val="70000"/>
              </a:lnSpc>
              <a:buSzPts val="852"/>
              <a:buNone/>
            </a:pPr>
            <a:endParaRPr lang="fr-FR" dirty="0"/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fr-FR" dirty="0" err="1"/>
              <a:t>Inspired</a:t>
            </a:r>
            <a:r>
              <a:rPr lang="fr-FR" dirty="0"/>
              <a:t> by Live </a:t>
            </a:r>
            <a:r>
              <a:rPr lang="fr-FR" dirty="0" err="1"/>
              <a:t>Aid</a:t>
            </a:r>
            <a:r>
              <a:rPr lang="fr-FR" dirty="0"/>
              <a:t> </a:t>
            </a:r>
            <a:r>
              <a:rPr lang="fr-FR" dirty="0" err="1"/>
              <a:t>mythic</a:t>
            </a:r>
            <a:r>
              <a:rPr lang="fr-FR" dirty="0"/>
              <a:t> concerts and La fête de </a:t>
            </a:r>
            <a:r>
              <a:rPr lang="fr-FR"/>
              <a:t>la musique </a:t>
            </a:r>
            <a:endParaRPr lang="fr-FR" dirty="0"/>
          </a:p>
          <a:p>
            <a:pPr marL="0" lvl="0" indent="0">
              <a:lnSpc>
                <a:spcPct val="70000"/>
              </a:lnSpc>
              <a:buSzPts val="852"/>
              <a:buNone/>
            </a:pPr>
            <a:endParaRPr lang="fr-FR" sz="2450" dirty="0"/>
          </a:p>
          <a:p>
            <a:pPr marL="0" lvl="0" indent="0">
              <a:lnSpc>
                <a:spcPct val="70000"/>
              </a:lnSpc>
              <a:buSzPts val="852"/>
              <a:buNone/>
            </a:pPr>
            <a:endParaRPr sz="245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3070" u="sng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401616" y="1345931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fr-FR" dirty="0"/>
              <a:t>Live </a:t>
            </a:r>
            <a:r>
              <a:rPr lang="fr-FR" dirty="0" err="1"/>
              <a:t>Peace</a:t>
            </a:r>
            <a:r>
              <a:rPr lang="fr-FR" dirty="0"/>
              <a:t>®: mission </a:t>
            </a:r>
            <a:r>
              <a:rPr lang="fr-FR" dirty="0" err="1"/>
              <a:t>statement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58816" y="1422131"/>
            <a:ext cx="11199834" cy="7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fr-FR" dirty="0"/>
              <a:t>Live </a:t>
            </a:r>
            <a:r>
              <a:rPr lang="fr-FR" dirty="0" err="1"/>
              <a:t>Peace</a:t>
            </a:r>
            <a:r>
              <a:rPr lang="fr-FR" dirty="0"/>
              <a:t>® non profit association </a:t>
            </a:r>
            <a:r>
              <a:rPr lang="fr-FR" sz="1800" dirty="0"/>
              <a:t>N° W751264720</a:t>
            </a:r>
            <a:endParaRPr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793956" y="2266150"/>
            <a:ext cx="10515600" cy="3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sz="1929" dirty="0"/>
          </a:p>
          <a:p>
            <a:pPr marL="1906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None/>
            </a:pPr>
            <a:r>
              <a:rPr lang="fr-FR" sz="1929" dirty="0" err="1"/>
              <a:t>Founding</a:t>
            </a:r>
            <a:r>
              <a:rPr lang="fr-FR" sz="1929" dirty="0"/>
              <a:t> </a:t>
            </a:r>
            <a:r>
              <a:rPr lang="fr-FR" sz="1929" dirty="0" err="1"/>
              <a:t>members</a:t>
            </a:r>
            <a:r>
              <a:rPr lang="fr-FR" sz="1929" dirty="0"/>
              <a:t>:</a:t>
            </a:r>
          </a:p>
          <a:p>
            <a:pPr marL="228600" lvl="0" indent="-22669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endParaRPr lang="fr-FR" sz="1929" dirty="0"/>
          </a:p>
          <a:p>
            <a:pPr marL="228600" lvl="0" indent="-22669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Emmanuel </a:t>
            </a:r>
            <a:r>
              <a:rPr lang="fr-FR" sz="1929" dirty="0" err="1"/>
              <a:t>Piegay</a:t>
            </a:r>
            <a:r>
              <a:rPr lang="fr-FR" sz="1929" dirty="0"/>
              <a:t>, </a:t>
            </a:r>
            <a:r>
              <a:rPr lang="fr-FR" sz="1929" dirty="0" err="1"/>
              <a:t>president</a:t>
            </a:r>
            <a:r>
              <a:rPr lang="fr-FR" sz="1929" dirty="0"/>
              <a:t> of Live </a:t>
            </a:r>
            <a:r>
              <a:rPr lang="fr-FR" sz="1929" dirty="0" err="1"/>
              <a:t>Peace</a:t>
            </a:r>
            <a:r>
              <a:rPr lang="fr-FR" sz="1929" dirty="0"/>
              <a:t>.</a:t>
            </a:r>
            <a:endParaRPr sz="1929" dirty="0"/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Cathie </a:t>
            </a:r>
            <a:r>
              <a:rPr lang="fr-FR" sz="1929" dirty="0" err="1"/>
              <a:t>Cusin</a:t>
            </a:r>
            <a:r>
              <a:rPr lang="fr-FR" sz="1929" dirty="0"/>
              <a:t>, </a:t>
            </a:r>
            <a:r>
              <a:rPr lang="fr-FR" sz="1929" dirty="0" err="1"/>
              <a:t>vice-president</a:t>
            </a:r>
            <a:r>
              <a:rPr lang="fr-FR" sz="1929" dirty="0"/>
              <a:t> of MCI group.</a:t>
            </a:r>
            <a:endParaRPr sz="1929" dirty="0"/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David Guffroy, </a:t>
            </a:r>
            <a:r>
              <a:rPr lang="fr-FR" sz="1929" dirty="0" err="1"/>
              <a:t>accountant</a:t>
            </a:r>
            <a:r>
              <a:rPr lang="fr-FR" sz="1929" dirty="0"/>
              <a:t> </a:t>
            </a:r>
            <a:r>
              <a:rPr lang="fr-FR" sz="1929" dirty="0" err="1"/>
              <a:t>associate</a:t>
            </a:r>
            <a:r>
              <a:rPr lang="fr-FR" sz="1929" dirty="0"/>
              <a:t> at </a:t>
            </a:r>
            <a:r>
              <a:rPr lang="fr-FR" sz="1929" dirty="0" err="1"/>
              <a:t>Eurex</a:t>
            </a:r>
            <a:r>
              <a:rPr lang="fr-FR" sz="1929" dirty="0"/>
              <a:t> group. </a:t>
            </a:r>
            <a:endParaRPr sz="1929" dirty="0"/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Serge Luc, concert organiser</a:t>
            </a:r>
            <a:endParaRPr sz="1929" dirty="0"/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Frédéric Bedin, </a:t>
            </a:r>
            <a:r>
              <a:rPr lang="fr-FR" sz="1929" dirty="0" err="1"/>
              <a:t>President</a:t>
            </a:r>
            <a:r>
              <a:rPr lang="fr-FR" sz="1929" dirty="0"/>
              <a:t> of </a:t>
            </a:r>
            <a:r>
              <a:rPr lang="fr-FR" sz="1929" dirty="0" err="1"/>
              <a:t>Hopscotch</a:t>
            </a:r>
            <a:r>
              <a:rPr lang="fr-FR" sz="1929" dirty="0"/>
              <a:t> group.  </a:t>
            </a:r>
            <a:endParaRPr sz="1929" dirty="0"/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Ralph </a:t>
            </a:r>
            <a:r>
              <a:rPr lang="fr-FR" sz="1929" dirty="0" err="1"/>
              <a:t>Mogin</a:t>
            </a:r>
            <a:r>
              <a:rPr lang="fr-FR" sz="1929" dirty="0"/>
              <a:t>, international DJ </a:t>
            </a:r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endParaRPr lang="fr-FR" sz="1929" dirty="0"/>
          </a:p>
          <a:p>
            <a:pPr marL="228600" lvl="0" indent="-22669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•"/>
            </a:pPr>
            <a:r>
              <a:rPr lang="fr-FR" sz="1929" dirty="0"/>
              <a:t>In collaboration </a:t>
            </a:r>
            <a:r>
              <a:rPr lang="fr-FR" sz="1929" dirty="0" err="1"/>
              <a:t>with</a:t>
            </a:r>
            <a:r>
              <a:rPr lang="fr-FR" sz="1929" dirty="0"/>
              <a:t> </a:t>
            </a:r>
            <a:endParaRPr sz="1929" dirty="0"/>
          </a:p>
          <a:p>
            <a:pPr marL="228600" lvl="0" indent="-1041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endParaRPr lang="fr-FR" sz="1629" dirty="0"/>
          </a:p>
          <a:p>
            <a:pPr marL="228600" lvl="0" indent="-1041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endParaRPr lang="fr-FR" sz="1629" dirty="0"/>
          </a:p>
        </p:txBody>
      </p:sp>
      <p:sp>
        <p:nvSpPr>
          <p:cNvPr id="4" name="Google Shape;118;p3">
            <a:extLst>
              <a:ext uri="{FF2B5EF4-FFF2-40B4-BE49-F238E27FC236}">
                <a16:creationId xmlns:a16="http://schemas.microsoft.com/office/drawing/2014/main" id="{8FCE240E-8595-6789-87BC-13D79C0111BB}"/>
              </a:ext>
            </a:extLst>
          </p:cNvPr>
          <p:cNvSpPr txBox="1">
            <a:spLocks/>
          </p:cNvSpPr>
          <p:nvPr/>
        </p:nvSpPr>
        <p:spPr>
          <a:xfrm>
            <a:off x="6446893" y="2632793"/>
            <a:ext cx="10515600" cy="3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6694">
              <a:lnSpc>
                <a:spcPct val="70000"/>
              </a:lnSpc>
              <a:buSzPts val="1930"/>
            </a:pPr>
            <a:r>
              <a:rPr lang="fr-FR" sz="1929" dirty="0"/>
              <a:t>Christophe </a:t>
            </a:r>
            <a:r>
              <a:rPr lang="fr-FR" sz="1929" dirty="0" err="1"/>
              <a:t>Lyard</a:t>
            </a:r>
            <a:r>
              <a:rPr lang="fr-FR" sz="1929" dirty="0"/>
              <a:t>, entrepreneur in </a:t>
            </a:r>
            <a:r>
              <a:rPr lang="fr-FR" sz="1929" dirty="0" err="1"/>
              <a:t>event</a:t>
            </a:r>
            <a:r>
              <a:rPr lang="fr-FR" sz="1929" dirty="0"/>
              <a:t> </a:t>
            </a:r>
            <a:r>
              <a:rPr lang="fr-FR" sz="1929" dirty="0" err="1"/>
              <a:t>industry</a:t>
            </a:r>
            <a:endParaRPr lang="fr-FR" sz="1929" dirty="0"/>
          </a:p>
          <a:p>
            <a:pPr marL="228600" indent="-226694">
              <a:lnSpc>
                <a:spcPct val="70000"/>
              </a:lnSpc>
              <a:buSzPts val="1930"/>
            </a:pPr>
            <a:r>
              <a:rPr lang="fr-FR" sz="1929" dirty="0"/>
              <a:t>Jérôme Grosset-Janin, </a:t>
            </a:r>
            <a:r>
              <a:rPr lang="fr-FR" sz="1929" dirty="0" err="1"/>
              <a:t>rallycross</a:t>
            </a:r>
            <a:r>
              <a:rPr lang="fr-FR" sz="1929" dirty="0"/>
              <a:t> champion.</a:t>
            </a:r>
          </a:p>
          <a:p>
            <a:pPr marL="228600" indent="-228600">
              <a:lnSpc>
                <a:spcPct val="70000"/>
              </a:lnSpc>
              <a:buSzPts val="1930"/>
            </a:pPr>
            <a:r>
              <a:rPr lang="fr-FR" sz="1929" dirty="0"/>
              <a:t>Christel Pernet, </a:t>
            </a:r>
            <a:r>
              <a:rPr lang="fr-FR" sz="1929" dirty="0" err="1"/>
              <a:t>President</a:t>
            </a:r>
            <a:r>
              <a:rPr lang="fr-FR" sz="1929" dirty="0"/>
              <a:t> les Puits du Désert</a:t>
            </a:r>
          </a:p>
          <a:p>
            <a:pPr marL="228600" indent="-226694">
              <a:lnSpc>
                <a:spcPct val="70000"/>
              </a:lnSpc>
              <a:buSzPts val="1930"/>
            </a:pPr>
            <a:r>
              <a:rPr lang="fr-FR" sz="1929" dirty="0"/>
              <a:t>Catherine </a:t>
            </a:r>
            <a:r>
              <a:rPr lang="fr-FR" sz="1929" dirty="0" err="1"/>
              <a:t>Leclerq</a:t>
            </a:r>
            <a:r>
              <a:rPr lang="fr-FR" sz="1929" dirty="0"/>
              <a:t>, </a:t>
            </a:r>
            <a:r>
              <a:rPr lang="fr-FR" sz="1929" dirty="0" err="1"/>
              <a:t>lawyer</a:t>
            </a:r>
            <a:r>
              <a:rPr lang="fr-FR" sz="1929" dirty="0"/>
              <a:t>, Tosca avocats</a:t>
            </a:r>
          </a:p>
          <a:p>
            <a:pPr marL="228600" indent="-226694">
              <a:lnSpc>
                <a:spcPct val="70000"/>
              </a:lnSpc>
              <a:buSzPts val="1930"/>
            </a:pPr>
            <a:r>
              <a:rPr lang="fr-FR" sz="1929" dirty="0"/>
              <a:t>Pascal Doucet-Bon, </a:t>
            </a:r>
            <a:r>
              <a:rPr lang="fr-FR" sz="1929" dirty="0" err="1"/>
              <a:t>journalist</a:t>
            </a:r>
            <a:r>
              <a:rPr lang="fr-FR" sz="1929" dirty="0"/>
              <a:t> at France TV</a:t>
            </a:r>
          </a:p>
          <a:p>
            <a:pPr marL="228600" indent="-104140">
              <a:lnSpc>
                <a:spcPct val="70000"/>
              </a:lnSpc>
              <a:buSzPts val="1330"/>
              <a:buFont typeface="Arial"/>
              <a:buNone/>
            </a:pPr>
            <a:endParaRPr lang="fr-FR" sz="1629" dirty="0"/>
          </a:p>
        </p:txBody>
      </p:sp>
      <p:pic>
        <p:nvPicPr>
          <p:cNvPr id="2" name="Picture 2" descr="Actions auprès des municipalités | Le Mouvement de la Paix">
            <a:extLst>
              <a:ext uri="{FF2B5EF4-FFF2-40B4-BE49-F238E27FC236}">
                <a16:creationId xmlns:a16="http://schemas.microsoft.com/office/drawing/2014/main" id="{E453B209-24F6-56C9-1F2A-7BF77D60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782" y="4977007"/>
            <a:ext cx="1694731" cy="13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554021" y="1422125"/>
            <a:ext cx="10751288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fr-FR" dirty="0"/>
              <a:t>Key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partners</a:t>
            </a:r>
            <a:endParaRPr dirty="0"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572980" y="2283725"/>
            <a:ext cx="8063700" cy="3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 err="1"/>
              <a:t>Hopscotch</a:t>
            </a:r>
            <a:r>
              <a:rPr lang="fr-FR" sz="1740" dirty="0"/>
              <a:t> groupe </a:t>
            </a:r>
            <a:r>
              <a:rPr lang="fr-FR" sz="1740" dirty="0" err="1"/>
              <a:t>will</a:t>
            </a:r>
            <a:r>
              <a:rPr lang="fr-FR" sz="1740" dirty="0"/>
              <a:t> </a:t>
            </a:r>
            <a:r>
              <a:rPr lang="fr-FR" sz="1740" dirty="0" err="1"/>
              <a:t>take</a:t>
            </a:r>
            <a:r>
              <a:rPr lang="fr-FR" sz="1740" dirty="0"/>
              <a:t> care of Public and </a:t>
            </a:r>
            <a:r>
              <a:rPr lang="fr-FR" sz="1740" dirty="0" err="1"/>
              <a:t>Press</a:t>
            </a:r>
            <a:r>
              <a:rPr lang="fr-FR" sz="1740" dirty="0"/>
              <a:t> relations and </a:t>
            </a:r>
            <a:r>
              <a:rPr lang="fr-FR" sz="1740" dirty="0" err="1"/>
              <a:t>bring</a:t>
            </a:r>
            <a:r>
              <a:rPr lang="fr-FR" sz="1740" dirty="0"/>
              <a:t> in </a:t>
            </a:r>
            <a:r>
              <a:rPr lang="fr-FR" sz="1740" dirty="0" err="1"/>
              <a:t>event</a:t>
            </a:r>
            <a:r>
              <a:rPr lang="fr-FR" sz="1740" dirty="0"/>
              <a:t> expertise.</a:t>
            </a:r>
            <a:endParaRPr sz="1740" dirty="0"/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/>
              <a:t>MCI groupe </a:t>
            </a:r>
            <a:r>
              <a:rPr lang="fr-FR" sz="1740" dirty="0" err="1"/>
              <a:t>will</a:t>
            </a:r>
            <a:r>
              <a:rPr lang="fr-FR" sz="1740" dirty="0"/>
              <a:t> </a:t>
            </a:r>
            <a:r>
              <a:rPr lang="fr-FR" sz="1740" dirty="0" err="1"/>
              <a:t>take</a:t>
            </a:r>
            <a:r>
              <a:rPr lang="fr-FR" sz="1740" dirty="0"/>
              <a:t> care of social media relations and </a:t>
            </a:r>
            <a:r>
              <a:rPr lang="fr-FR" sz="1740" dirty="0" err="1"/>
              <a:t>bring</a:t>
            </a:r>
            <a:r>
              <a:rPr lang="fr-FR" sz="1740" dirty="0"/>
              <a:t> in </a:t>
            </a:r>
            <a:r>
              <a:rPr lang="fr-FR" sz="1740" dirty="0" err="1"/>
              <a:t>event</a:t>
            </a:r>
            <a:r>
              <a:rPr lang="fr-FR" sz="1740" dirty="0"/>
              <a:t> expertise.</a:t>
            </a:r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 err="1"/>
              <a:t>Reworldmédia</a:t>
            </a:r>
            <a:r>
              <a:rPr lang="fr-FR" sz="1740" dirty="0"/>
              <a:t>, </a:t>
            </a:r>
            <a:r>
              <a:rPr lang="fr-FR" sz="1740" dirty="0" err="1"/>
              <a:t>leading</a:t>
            </a:r>
            <a:r>
              <a:rPr lang="fr-FR" sz="1740" dirty="0"/>
              <a:t> media group, </a:t>
            </a:r>
            <a:r>
              <a:rPr lang="fr-FR" sz="1740" dirty="0" err="1"/>
              <a:t>will</a:t>
            </a:r>
            <a:r>
              <a:rPr lang="fr-FR" sz="1740" dirty="0"/>
              <a:t> </a:t>
            </a:r>
            <a:r>
              <a:rPr lang="fr-FR" sz="1740" dirty="0" err="1"/>
              <a:t>bring</a:t>
            </a:r>
            <a:r>
              <a:rPr lang="fr-FR" sz="1740" dirty="0"/>
              <a:t> free media planning</a:t>
            </a:r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 err="1"/>
              <a:t>Livevent</a:t>
            </a:r>
            <a:r>
              <a:rPr lang="fr-FR" sz="1740" dirty="0"/>
              <a:t> </a:t>
            </a:r>
            <a:r>
              <a:rPr lang="fr-FR" sz="1740" dirty="0" err="1"/>
              <a:t>is</a:t>
            </a:r>
            <a:r>
              <a:rPr lang="fr-FR" sz="1740" dirty="0"/>
              <a:t> </a:t>
            </a:r>
            <a:r>
              <a:rPr lang="fr-FR" sz="1740" dirty="0" err="1"/>
              <a:t>involved</a:t>
            </a:r>
            <a:r>
              <a:rPr lang="fr-FR" sz="1740" dirty="0"/>
              <a:t> in consulting</a:t>
            </a:r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 err="1"/>
              <a:t>Iteractii</a:t>
            </a:r>
            <a:r>
              <a:rPr lang="fr-FR" sz="1740" dirty="0"/>
              <a:t>, </a:t>
            </a:r>
            <a:r>
              <a:rPr lang="fr-FR" sz="1740" dirty="0" err="1"/>
              <a:t>telemarketing</a:t>
            </a:r>
            <a:r>
              <a:rPr lang="fr-FR" sz="1740" dirty="0"/>
              <a:t> </a:t>
            </a:r>
            <a:r>
              <a:rPr lang="fr-FR" sz="1740" dirty="0" err="1"/>
              <a:t>agency</a:t>
            </a:r>
            <a:r>
              <a:rPr lang="fr-FR" sz="1740" dirty="0"/>
              <a:t>, </a:t>
            </a:r>
            <a:r>
              <a:rPr lang="fr-FR" sz="1740" dirty="0" err="1"/>
              <a:t>will</a:t>
            </a:r>
            <a:r>
              <a:rPr lang="fr-FR" sz="1740" dirty="0"/>
              <a:t> support </a:t>
            </a:r>
            <a:r>
              <a:rPr lang="fr-FR" sz="1740" dirty="0" err="1"/>
              <a:t>with</a:t>
            </a:r>
            <a:r>
              <a:rPr lang="fr-FR" sz="1740" dirty="0"/>
              <a:t> </a:t>
            </a:r>
            <a:r>
              <a:rPr lang="fr-FR" sz="1740" dirty="0" err="1"/>
              <a:t>telemarketers</a:t>
            </a:r>
            <a:r>
              <a:rPr lang="fr-FR" sz="1740" dirty="0"/>
              <a:t> to </a:t>
            </a:r>
            <a:r>
              <a:rPr lang="fr-FR" sz="1740" dirty="0" err="1"/>
              <a:t>involve</a:t>
            </a:r>
            <a:r>
              <a:rPr lang="fr-FR" sz="1740" dirty="0"/>
              <a:t> key </a:t>
            </a:r>
            <a:r>
              <a:rPr lang="fr-FR" sz="1740" dirty="0" err="1"/>
              <a:t>third</a:t>
            </a:r>
            <a:r>
              <a:rPr lang="fr-FR" sz="1740" dirty="0"/>
              <a:t> parties</a:t>
            </a:r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/>
              <a:t>Electro Addict, DJ, </a:t>
            </a:r>
            <a:r>
              <a:rPr lang="fr-FR" sz="1740" dirty="0" err="1"/>
              <a:t>is</a:t>
            </a:r>
            <a:r>
              <a:rPr lang="fr-FR" sz="1740" dirty="0"/>
              <a:t> networking  </a:t>
            </a:r>
            <a:r>
              <a:rPr lang="fr-FR" sz="1740" dirty="0" err="1"/>
              <a:t>with</a:t>
            </a:r>
            <a:r>
              <a:rPr lang="fr-FR" sz="1740" dirty="0"/>
              <a:t> international DJs</a:t>
            </a:r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 err="1"/>
              <a:t>Idees</a:t>
            </a:r>
            <a:r>
              <a:rPr lang="fr-FR" sz="1740" dirty="0"/>
              <a:t> techniques </a:t>
            </a:r>
            <a:r>
              <a:rPr lang="fr-FR" sz="1740" dirty="0" err="1"/>
              <a:t>provides</a:t>
            </a:r>
            <a:r>
              <a:rPr lang="fr-FR" sz="1740" dirty="0"/>
              <a:t> consulting  in concerts’ </a:t>
            </a:r>
            <a:r>
              <a:rPr lang="fr-FR" sz="1740" dirty="0" err="1"/>
              <a:t>organization</a:t>
            </a:r>
            <a:endParaRPr lang="fr-FR" sz="1740" dirty="0"/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/>
              <a:t>Jérôme Grosset-Janin </a:t>
            </a:r>
            <a:r>
              <a:rPr lang="fr-FR" sz="1740" dirty="0" err="1"/>
              <a:t>is</a:t>
            </a:r>
            <a:r>
              <a:rPr lang="fr-FR" sz="1740" dirty="0"/>
              <a:t> in charge of </a:t>
            </a:r>
            <a:r>
              <a:rPr lang="fr-FR" sz="1740" dirty="0" err="1"/>
              <a:t>engaging</a:t>
            </a:r>
            <a:r>
              <a:rPr lang="fr-FR" sz="1740" dirty="0"/>
              <a:t> sport </a:t>
            </a:r>
            <a:r>
              <a:rPr lang="fr-FR" sz="1740" dirty="0" err="1"/>
              <a:t>ambassadors</a:t>
            </a:r>
            <a:endParaRPr lang="fr-FR" sz="1740" dirty="0"/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/>
              <a:t>Christel Pernet, </a:t>
            </a:r>
            <a:r>
              <a:rPr lang="fr-FR" sz="1740" dirty="0" err="1"/>
              <a:t>President</a:t>
            </a:r>
            <a:r>
              <a:rPr lang="fr-FR" sz="1740" dirty="0"/>
              <a:t> les Puits du Désert </a:t>
            </a:r>
            <a:r>
              <a:rPr lang="fr-FR" sz="1740" dirty="0" err="1"/>
              <a:t>is</a:t>
            </a:r>
            <a:r>
              <a:rPr lang="fr-FR" sz="1740" dirty="0"/>
              <a:t> </a:t>
            </a:r>
            <a:r>
              <a:rPr lang="fr-FR" sz="1740" dirty="0" err="1"/>
              <a:t>involved</a:t>
            </a:r>
            <a:r>
              <a:rPr lang="fr-FR" sz="1740" dirty="0"/>
              <a:t> in Public Relations</a:t>
            </a:r>
          </a:p>
          <a:p>
            <a:pPr marL="228600" lvl="0" indent="-1612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fr-FR" sz="1740" dirty="0" err="1"/>
              <a:t>Leuz</a:t>
            </a:r>
            <a:r>
              <a:rPr lang="fr-FR" sz="1740" dirty="0"/>
              <a:t> </a:t>
            </a:r>
            <a:r>
              <a:rPr lang="fr-FR" sz="1740" dirty="0" err="1"/>
              <a:t>Diwan</a:t>
            </a:r>
            <a:r>
              <a:rPr lang="fr-FR" sz="1740" dirty="0"/>
              <a:t>, </a:t>
            </a:r>
            <a:r>
              <a:rPr lang="fr-FR" sz="1740" dirty="0" err="1"/>
              <a:t>musician</a:t>
            </a:r>
            <a:r>
              <a:rPr lang="fr-FR" sz="1740" dirty="0"/>
              <a:t>, </a:t>
            </a:r>
            <a:r>
              <a:rPr lang="fr-FR" sz="1740" dirty="0" err="1"/>
              <a:t>is</a:t>
            </a:r>
            <a:r>
              <a:rPr lang="fr-FR" sz="1740" dirty="0"/>
              <a:t> </a:t>
            </a:r>
            <a:r>
              <a:rPr lang="fr-FR" sz="1740" dirty="0" err="1"/>
              <a:t>involving</a:t>
            </a:r>
            <a:r>
              <a:rPr lang="fr-FR" sz="1740" dirty="0"/>
              <a:t> </a:t>
            </a:r>
            <a:r>
              <a:rPr lang="fr-FR" sz="1740" dirty="0" err="1"/>
              <a:t>African</a:t>
            </a:r>
            <a:r>
              <a:rPr lang="fr-FR" sz="1740" dirty="0"/>
              <a:t> </a:t>
            </a:r>
            <a:r>
              <a:rPr lang="fr-FR" sz="1740" dirty="0" err="1"/>
              <a:t>artists</a:t>
            </a:r>
            <a:endParaRPr sz="1740" dirty="0"/>
          </a:p>
        </p:txBody>
      </p:sp>
      <p:pic>
        <p:nvPicPr>
          <p:cNvPr id="126" name="Google Shape;126;p10" descr="HOPSCOTCH Groupe | LinkedI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538" y="2124836"/>
            <a:ext cx="737725" cy="7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 descr="INCON — Partner: MCI Group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538" y="3076599"/>
            <a:ext cx="737695" cy="7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197" y="5133730"/>
            <a:ext cx="1431482" cy="60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888" y="2146025"/>
            <a:ext cx="1416174" cy="7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869" y="4225562"/>
            <a:ext cx="737700" cy="7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6447" y="3341218"/>
            <a:ext cx="1179832" cy="5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197" y="4348082"/>
            <a:ext cx="1564375" cy="41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7657" y="5230798"/>
            <a:ext cx="869940" cy="50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00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5259742c_0_1"/>
          <p:cNvSpPr txBox="1">
            <a:spLocks noGrp="1"/>
          </p:cNvSpPr>
          <p:nvPr>
            <p:ph type="body" idx="1"/>
          </p:nvPr>
        </p:nvSpPr>
        <p:spPr>
          <a:xfrm>
            <a:off x="587650" y="1458575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3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750" dirty="0"/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3370" u="sng" dirty="0"/>
          </a:p>
        </p:txBody>
      </p:sp>
      <p:sp>
        <p:nvSpPr>
          <p:cNvPr id="105" name="Google Shape;105;g1205259742c_0_1"/>
          <p:cNvSpPr txBox="1">
            <a:spLocks noGrp="1"/>
          </p:cNvSpPr>
          <p:nvPr>
            <p:ph type="title"/>
          </p:nvPr>
        </p:nvSpPr>
        <p:spPr>
          <a:xfrm>
            <a:off x="360000" y="1637318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br>
              <a:rPr lang="en-US" dirty="0"/>
            </a:br>
            <a:r>
              <a:rPr lang="en-US" dirty="0"/>
              <a:t>Live Peace Tribune</a:t>
            </a:r>
            <a:br>
              <a:rPr lang="en-US" dirty="0"/>
            </a:br>
            <a:endParaRPr b="1" dirty="0"/>
          </a:p>
        </p:txBody>
      </p:sp>
      <p:sp>
        <p:nvSpPr>
          <p:cNvPr id="4" name="Google Shape;104;g1205259742c_0_1">
            <a:extLst>
              <a:ext uri="{FF2B5EF4-FFF2-40B4-BE49-F238E27FC236}">
                <a16:creationId xmlns:a16="http://schemas.microsoft.com/office/drawing/2014/main" id="{4FD69220-45CD-2FDA-EFFD-5A19C84CE1BB}"/>
              </a:ext>
            </a:extLst>
          </p:cNvPr>
          <p:cNvSpPr txBox="1">
            <a:spLocks/>
          </p:cNvSpPr>
          <p:nvPr/>
        </p:nvSpPr>
        <p:spPr>
          <a:xfrm>
            <a:off x="360000" y="2207603"/>
            <a:ext cx="11472000" cy="4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70000"/>
              </a:lnSpc>
              <a:buSzPts val="852"/>
              <a:buFont typeface="Arial"/>
              <a:buNone/>
            </a:pPr>
            <a:endParaRPr lang="fr-FR" sz="2750" dirty="0"/>
          </a:p>
          <a:p>
            <a:r>
              <a:rPr lang="fr-FR" dirty="0"/>
              <a:t>Tribune « call for action » to </a:t>
            </a:r>
            <a:r>
              <a:rPr lang="fr-FR" dirty="0" err="1"/>
              <a:t>organize</a:t>
            </a:r>
            <a:r>
              <a:rPr lang="fr-FR" dirty="0"/>
              <a:t> local Live </a:t>
            </a:r>
            <a:r>
              <a:rPr lang="fr-FR" dirty="0" err="1"/>
              <a:t>Peace</a:t>
            </a:r>
            <a:r>
              <a:rPr lang="fr-FR" dirty="0"/>
              <a:t> musical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worldwide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21st of </a:t>
            </a:r>
            <a:r>
              <a:rPr lang="fr-FR" dirty="0" err="1"/>
              <a:t>September</a:t>
            </a:r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signed</a:t>
            </a:r>
            <a:r>
              <a:rPr lang="fr-FR" dirty="0"/>
              <a:t> by </a:t>
            </a:r>
            <a:r>
              <a:rPr lang="fr-FR" dirty="0" err="1"/>
              <a:t>numerous</a:t>
            </a:r>
            <a:r>
              <a:rPr lang="fr-FR" dirty="0"/>
              <a:t> international </a:t>
            </a:r>
            <a:r>
              <a:rPr lang="fr-FR" dirty="0" err="1"/>
              <a:t>Mayors</a:t>
            </a:r>
            <a:r>
              <a:rPr lang="fr-FR" dirty="0"/>
              <a:t>, Artists, </a:t>
            </a:r>
            <a:r>
              <a:rPr lang="fr-FR" dirty="0" err="1"/>
              <a:t>Peace</a:t>
            </a:r>
            <a:r>
              <a:rPr lang="fr-FR" dirty="0"/>
              <a:t> </a:t>
            </a:r>
            <a:r>
              <a:rPr lang="fr-FR" dirty="0" err="1"/>
              <a:t>NGO’s</a:t>
            </a:r>
            <a:r>
              <a:rPr lang="fr-FR" dirty="0"/>
              <a:t>, Music Festival, </a:t>
            </a:r>
            <a:r>
              <a:rPr lang="fr-FR" dirty="0" err="1"/>
              <a:t>Peace</a:t>
            </a:r>
            <a:r>
              <a:rPr lang="fr-FR" dirty="0"/>
              <a:t> Nobel </a:t>
            </a:r>
            <a:r>
              <a:rPr lang="fr-FR" dirty="0" err="1"/>
              <a:t>Prizes</a:t>
            </a:r>
            <a:r>
              <a:rPr lang="fr-FR" dirty="0"/>
              <a:t>…</a:t>
            </a:r>
          </a:p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sent to all major international media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91D90A-821C-D182-1A62-8258CC6BB8F7}"/>
              </a:ext>
            </a:extLst>
          </p:cNvPr>
          <p:cNvSpPr txBox="1"/>
          <p:nvPr/>
        </p:nvSpPr>
        <p:spPr>
          <a:xfrm>
            <a:off x="191410" y="42662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Step</a:t>
            </a:r>
            <a:r>
              <a:rPr lang="fr-FR" sz="2400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0300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5259742c_0_1"/>
          <p:cNvSpPr txBox="1">
            <a:spLocks noGrp="1"/>
          </p:cNvSpPr>
          <p:nvPr>
            <p:ph type="body" idx="1"/>
          </p:nvPr>
        </p:nvSpPr>
        <p:spPr>
          <a:xfrm>
            <a:off x="587650" y="1458575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3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750" dirty="0"/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3370" u="sng" dirty="0"/>
          </a:p>
        </p:txBody>
      </p:sp>
      <p:sp>
        <p:nvSpPr>
          <p:cNvPr id="105" name="Google Shape;105;g1205259742c_0_1"/>
          <p:cNvSpPr txBox="1">
            <a:spLocks noGrp="1"/>
          </p:cNvSpPr>
          <p:nvPr>
            <p:ph type="title"/>
          </p:nvPr>
        </p:nvSpPr>
        <p:spPr>
          <a:xfrm>
            <a:off x="462576" y="1605011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r>
              <a:rPr lang="en-US" dirty="0"/>
              <a:t>Live Peace Social Media</a:t>
            </a:r>
            <a:br>
              <a:rPr lang="en-US" dirty="0"/>
            </a:br>
            <a:endParaRPr b="1" dirty="0"/>
          </a:p>
        </p:txBody>
      </p:sp>
      <p:sp>
        <p:nvSpPr>
          <p:cNvPr id="4" name="Google Shape;104;g1205259742c_0_1">
            <a:extLst>
              <a:ext uri="{FF2B5EF4-FFF2-40B4-BE49-F238E27FC236}">
                <a16:creationId xmlns:a16="http://schemas.microsoft.com/office/drawing/2014/main" id="{F82FB34B-1E28-D955-569A-99A42E49B180}"/>
              </a:ext>
            </a:extLst>
          </p:cNvPr>
          <p:cNvSpPr txBox="1">
            <a:spLocks/>
          </p:cNvSpPr>
          <p:nvPr/>
        </p:nvSpPr>
        <p:spPr>
          <a:xfrm>
            <a:off x="360000" y="1985852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Musical video selfies of citizens to ask for peace on social medias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ABF130-A977-659D-7C84-AF4E6800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6" y="2787981"/>
            <a:ext cx="6817121" cy="33721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511599-3B97-BB12-A07B-06DBAB846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865" y="2759335"/>
            <a:ext cx="2414016" cy="35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1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5259742c_0_1"/>
          <p:cNvSpPr txBox="1">
            <a:spLocks noGrp="1"/>
          </p:cNvSpPr>
          <p:nvPr>
            <p:ph type="body" idx="1"/>
          </p:nvPr>
        </p:nvSpPr>
        <p:spPr>
          <a:xfrm>
            <a:off x="587650" y="1458575"/>
            <a:ext cx="11472000" cy="4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33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750" dirty="0"/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3370" u="sng" dirty="0"/>
          </a:p>
        </p:txBody>
      </p:sp>
      <p:sp>
        <p:nvSpPr>
          <p:cNvPr id="105" name="Google Shape;105;g1205259742c_0_1"/>
          <p:cNvSpPr txBox="1">
            <a:spLocks noGrp="1"/>
          </p:cNvSpPr>
          <p:nvPr>
            <p:ph type="title"/>
          </p:nvPr>
        </p:nvSpPr>
        <p:spPr>
          <a:xfrm>
            <a:off x="706416" y="1422131"/>
            <a:ext cx="10515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br>
              <a:rPr lang="en-US" dirty="0"/>
            </a:br>
            <a:r>
              <a:rPr lang="en-US" dirty="0"/>
              <a:t>Live Peace Petition &amp; branding</a:t>
            </a:r>
            <a:br>
              <a:rPr lang="en-US" dirty="0"/>
            </a:br>
            <a:endParaRPr b="1" dirty="0"/>
          </a:p>
        </p:txBody>
      </p:sp>
      <p:sp>
        <p:nvSpPr>
          <p:cNvPr id="4" name="Google Shape;104;g1205259742c_0_1">
            <a:extLst>
              <a:ext uri="{FF2B5EF4-FFF2-40B4-BE49-F238E27FC236}">
                <a16:creationId xmlns:a16="http://schemas.microsoft.com/office/drawing/2014/main" id="{4FD69220-45CD-2FDA-EFFD-5A19C84CE1BB}"/>
              </a:ext>
            </a:extLst>
          </p:cNvPr>
          <p:cNvSpPr txBox="1">
            <a:spLocks/>
          </p:cNvSpPr>
          <p:nvPr/>
        </p:nvSpPr>
        <p:spPr>
          <a:xfrm>
            <a:off x="740050" y="2164931"/>
            <a:ext cx="11472000" cy="441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70000"/>
              </a:lnSpc>
              <a:buSzPts val="852"/>
              <a:buFont typeface="Arial"/>
              <a:buNone/>
            </a:pPr>
            <a:endParaRPr lang="fr-FR" sz="2750" dirty="0"/>
          </a:p>
          <a:p>
            <a:r>
              <a:rPr lang="fr-FR" dirty="0"/>
              <a:t>People are </a:t>
            </a:r>
            <a:r>
              <a:rPr lang="fr-FR" dirty="0" err="1"/>
              <a:t>invited</a:t>
            </a:r>
            <a:r>
              <a:rPr lang="fr-FR" dirty="0"/>
              <a:t> to </a:t>
            </a:r>
            <a:r>
              <a:rPr lang="fr-FR" dirty="0" err="1"/>
              <a:t>sign</a:t>
            </a:r>
            <a:r>
              <a:rPr lang="fr-FR" dirty="0"/>
              <a:t> the </a:t>
            </a:r>
            <a:r>
              <a:rPr lang="fr-FR" dirty="0" err="1"/>
              <a:t>petition</a:t>
            </a:r>
            <a:r>
              <a:rPr lang="fr-FR" dirty="0"/>
              <a:t>:  « 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</a:t>
            </a:r>
            <a:r>
              <a:rPr lang="fr-FR" dirty="0" err="1"/>
              <a:t>peace</a:t>
            </a:r>
            <a:r>
              <a:rPr lang="fr-FR" dirty="0"/>
              <a:t> and an end to </a:t>
            </a:r>
            <a:r>
              <a:rPr lang="fr-FR" dirty="0" err="1"/>
              <a:t>wars</a:t>
            </a:r>
            <a:r>
              <a:rPr lang="fr-FR" dirty="0"/>
              <a:t>  » . </a:t>
            </a:r>
          </a:p>
          <a:p>
            <a:r>
              <a:rPr lang="fr-FR" dirty="0"/>
              <a:t>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petition</a:t>
            </a:r>
            <a:r>
              <a:rPr lang="fr-FR" dirty="0"/>
              <a:t> </a:t>
            </a:r>
            <a:r>
              <a:rPr lang="fr-FR" dirty="0" err="1"/>
              <a:t>exceeds</a:t>
            </a:r>
            <a:r>
              <a:rPr lang="fr-FR" dirty="0"/>
              <a:t> 20 million signatures,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become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signed</a:t>
            </a:r>
            <a:r>
              <a:rPr lang="fr-FR" dirty="0"/>
              <a:t> </a:t>
            </a:r>
            <a:r>
              <a:rPr lang="fr-FR" dirty="0" err="1"/>
              <a:t>petition</a:t>
            </a:r>
            <a:r>
              <a:rPr lang="fr-FR" dirty="0"/>
              <a:t> in </a:t>
            </a:r>
            <a:r>
              <a:rPr lang="fr-FR" dirty="0" err="1"/>
              <a:t>history</a:t>
            </a:r>
            <a:r>
              <a:rPr lang="fr-FR" dirty="0"/>
              <a:t>.</a:t>
            </a:r>
          </a:p>
          <a:p>
            <a:pPr marL="114300" indent="0">
              <a:buNone/>
            </a:pPr>
            <a:endParaRPr lang="fr-FR" sz="3370" u="sng" dirty="0"/>
          </a:p>
          <a:p>
            <a:r>
              <a:rPr lang="fr-FR" dirty="0"/>
              <a:t>Artists and music festivals to display Live </a:t>
            </a:r>
            <a:r>
              <a:rPr lang="fr-FR" dirty="0" err="1"/>
              <a:t>Peace</a:t>
            </a:r>
            <a:r>
              <a:rPr lang="fr-FR" dirty="0"/>
              <a:t> logo on </a:t>
            </a:r>
            <a:r>
              <a:rPr lang="fr-FR" dirty="0" err="1"/>
              <a:t>their</a:t>
            </a:r>
            <a:r>
              <a:rPr lang="fr-FR" dirty="0"/>
              <a:t> communication to call for </a:t>
            </a:r>
            <a:r>
              <a:rPr lang="fr-FR" dirty="0" err="1"/>
              <a:t>peace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18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603</Words>
  <Application>Microsoft Macintosh PowerPoint</Application>
  <PresentationFormat>Grand écran</PresentationFormat>
  <Paragraphs>78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Live Peace®: mission statement</vt:lpstr>
      <vt:lpstr>Live Peace® non profit association N° W751264720</vt:lpstr>
      <vt:lpstr>Key current corporate partners</vt:lpstr>
      <vt:lpstr> Live Peace Tribune </vt:lpstr>
      <vt:lpstr>Live Peace Social Media </vt:lpstr>
      <vt:lpstr> Live Peace Petition &amp; branding </vt:lpstr>
      <vt:lpstr> Live Peace worldwide free local musical events </vt:lpstr>
      <vt:lpstr> Live Peace 5 Continents </vt:lpstr>
      <vt:lpstr> Live Peace TV Show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PIEGAY</dc:creator>
  <cp:lastModifiedBy>Piegay Emmanuel</cp:lastModifiedBy>
  <cp:revision>58</cp:revision>
  <cp:lastPrinted>2022-10-20T05:38:14Z</cp:lastPrinted>
  <dcterms:created xsi:type="dcterms:W3CDTF">2022-03-13T15:18:41Z</dcterms:created>
  <dcterms:modified xsi:type="dcterms:W3CDTF">2024-04-18T20:37:31Z</dcterms:modified>
</cp:coreProperties>
</file>